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</p:sldIdLst>
  <p:sldSz cx="4608513" cy="2592388"/>
  <p:notesSz cx="6858000" cy="9144000"/>
  <p:defaultTextStyle>
    <a:defPPr>
      <a:defRPr lang="en-US"/>
    </a:defPPr>
    <a:lvl1pPr marL="0" algn="l" defTabSz="4114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05740" algn="l" defTabSz="4114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411480" algn="l" defTabSz="4114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617220" algn="l" defTabSz="4114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822960" algn="l" defTabSz="4114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028700" algn="l" defTabSz="4114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234440" algn="l" defTabSz="4114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440180" algn="l" defTabSz="4114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1645920" algn="l" defTabSz="4114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B7133"/>
    <a:srgbClr val="FA5206"/>
    <a:srgbClr val="FFFF33"/>
    <a:srgbClr val="4BD0FF"/>
    <a:srgbClr val="FFFF66"/>
    <a:srgbClr val="8A1FA7"/>
    <a:srgbClr val="00823B"/>
    <a:srgbClr val="FF339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6" d="100"/>
          <a:sy n="186" d="100"/>
        </p:scale>
        <p:origin x="-792" y="-90"/>
      </p:cViewPr>
      <p:guideLst>
        <p:guide orient="horz" pos="817"/>
        <p:guide pos="14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7AD9A-72CC-4AC8-B1B6-E73A7800AD0F}" type="datetimeFigureOut">
              <a:rPr lang="en-GB" smtClean="0"/>
              <a:t>15/07/2014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A8B58-9EC1-438B-904A-82DD033E16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20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148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5740" algn="l" defTabSz="41148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11480" algn="l" defTabSz="41148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17220" algn="l" defTabSz="41148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22960" algn="l" defTabSz="41148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28700" algn="l" defTabSz="41148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34440" algn="l" defTabSz="41148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40180" algn="l" defTabSz="41148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45920" algn="l" defTabSz="41148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639" y="805321"/>
            <a:ext cx="3917236" cy="5556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277" y="1469020"/>
            <a:ext cx="3225959" cy="6624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0C80-9ACC-4015-AC28-2E8A8CE2AFD2}" type="datetimeFigureOut">
              <a:rPr lang="en-GB" smtClean="0"/>
              <a:t>15/07/2014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3FEC-B73E-44A7-B24B-4B1F1BEB8C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3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0C80-9ACC-4015-AC28-2E8A8CE2AFD2}" type="datetimeFigureOut">
              <a:rPr lang="en-GB" smtClean="0"/>
              <a:t>15/07/2014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3FEC-B73E-44A7-B24B-4B1F1BEB8C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12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41172" y="103816"/>
            <a:ext cx="1036915" cy="22119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0425" y="103816"/>
            <a:ext cx="3033938" cy="22119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0C80-9ACC-4015-AC28-2E8A8CE2AFD2}" type="datetimeFigureOut">
              <a:rPr lang="en-GB" smtClean="0"/>
              <a:t>15/07/2014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3FEC-B73E-44A7-B24B-4B1F1BEB8C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37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0C80-9ACC-4015-AC28-2E8A8CE2AFD2}" type="datetimeFigureOut">
              <a:rPr lang="en-GB" smtClean="0"/>
              <a:t>15/07/2014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3FEC-B73E-44A7-B24B-4B1F1BEB8C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19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41" y="1665850"/>
            <a:ext cx="3917236" cy="514877"/>
          </a:xfrm>
        </p:spPr>
        <p:txBody>
          <a:bodyPr anchor="t"/>
          <a:lstStyle>
            <a:lvl1pPr algn="l">
              <a:defRPr sz="18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041" y="1098765"/>
            <a:ext cx="3917236" cy="567085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2057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4114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3pPr>
            <a:lvl4pPr marL="61722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marL="82296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marL="10287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marL="123444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marL="144018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marL="164592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0C80-9ACC-4015-AC28-2E8A8CE2AFD2}" type="datetimeFigureOut">
              <a:rPr lang="en-GB" smtClean="0"/>
              <a:t>15/07/2014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3FEC-B73E-44A7-B24B-4B1F1BEB8C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38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425" y="604891"/>
            <a:ext cx="2035427" cy="1710856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2661" y="604891"/>
            <a:ext cx="2035427" cy="1710856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0C80-9ACC-4015-AC28-2E8A8CE2AFD2}" type="datetimeFigureOut">
              <a:rPr lang="en-GB" smtClean="0"/>
              <a:t>15/07/2014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3FEC-B73E-44A7-B24B-4B1F1BEB8C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15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426" y="580287"/>
            <a:ext cx="2036227" cy="241836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5740" indent="0">
              <a:buNone/>
              <a:defRPr sz="900" b="1"/>
            </a:lvl2pPr>
            <a:lvl3pPr marL="411480" indent="0">
              <a:buNone/>
              <a:defRPr sz="800" b="1"/>
            </a:lvl3pPr>
            <a:lvl4pPr marL="617220" indent="0">
              <a:buNone/>
              <a:defRPr sz="700" b="1"/>
            </a:lvl4pPr>
            <a:lvl5pPr marL="822960" indent="0">
              <a:buNone/>
              <a:defRPr sz="700" b="1"/>
            </a:lvl5pPr>
            <a:lvl6pPr marL="1028700" indent="0">
              <a:buNone/>
              <a:defRPr sz="700" b="1"/>
            </a:lvl6pPr>
            <a:lvl7pPr marL="1234440" indent="0">
              <a:buNone/>
              <a:defRPr sz="700" b="1"/>
            </a:lvl7pPr>
            <a:lvl8pPr marL="1440180" indent="0">
              <a:buNone/>
              <a:defRPr sz="700" b="1"/>
            </a:lvl8pPr>
            <a:lvl9pPr marL="1645920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426" y="822123"/>
            <a:ext cx="2036227" cy="1493624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41061" y="580287"/>
            <a:ext cx="2037027" cy="241836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5740" indent="0">
              <a:buNone/>
              <a:defRPr sz="900" b="1"/>
            </a:lvl2pPr>
            <a:lvl3pPr marL="411480" indent="0">
              <a:buNone/>
              <a:defRPr sz="800" b="1"/>
            </a:lvl3pPr>
            <a:lvl4pPr marL="617220" indent="0">
              <a:buNone/>
              <a:defRPr sz="700" b="1"/>
            </a:lvl4pPr>
            <a:lvl5pPr marL="822960" indent="0">
              <a:buNone/>
              <a:defRPr sz="700" b="1"/>
            </a:lvl5pPr>
            <a:lvl6pPr marL="1028700" indent="0">
              <a:buNone/>
              <a:defRPr sz="700" b="1"/>
            </a:lvl6pPr>
            <a:lvl7pPr marL="1234440" indent="0">
              <a:buNone/>
              <a:defRPr sz="700" b="1"/>
            </a:lvl7pPr>
            <a:lvl8pPr marL="1440180" indent="0">
              <a:buNone/>
              <a:defRPr sz="700" b="1"/>
            </a:lvl8pPr>
            <a:lvl9pPr marL="1645920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41061" y="822123"/>
            <a:ext cx="2037027" cy="1493624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0C80-9ACC-4015-AC28-2E8A8CE2AFD2}" type="datetimeFigureOut">
              <a:rPr lang="en-GB" smtClean="0"/>
              <a:t>15/07/2014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3FEC-B73E-44A7-B24B-4B1F1BEB8C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86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0C80-9ACC-4015-AC28-2E8A8CE2AFD2}" type="datetimeFigureOut">
              <a:rPr lang="en-GB" smtClean="0"/>
              <a:t>15/07/2014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3FEC-B73E-44A7-B24B-4B1F1BEB8C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33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0C80-9ACC-4015-AC28-2E8A8CE2AFD2}" type="datetimeFigureOut">
              <a:rPr lang="en-GB" smtClean="0"/>
              <a:t>15/07/2014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3FEC-B73E-44A7-B24B-4B1F1BEB8C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22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26" y="103215"/>
            <a:ext cx="1516169" cy="439266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801" y="103216"/>
            <a:ext cx="2576287" cy="2212531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426" y="542481"/>
            <a:ext cx="1516169" cy="1773266"/>
          </a:xfrm>
        </p:spPr>
        <p:txBody>
          <a:bodyPr/>
          <a:lstStyle>
            <a:lvl1pPr marL="0" indent="0">
              <a:buNone/>
              <a:defRPr sz="600"/>
            </a:lvl1pPr>
            <a:lvl2pPr marL="205740" indent="0">
              <a:buNone/>
              <a:defRPr sz="500"/>
            </a:lvl2pPr>
            <a:lvl3pPr marL="411480" indent="0">
              <a:buNone/>
              <a:defRPr sz="500"/>
            </a:lvl3pPr>
            <a:lvl4pPr marL="617220" indent="0">
              <a:buNone/>
              <a:defRPr sz="400"/>
            </a:lvl4pPr>
            <a:lvl5pPr marL="822960" indent="0">
              <a:buNone/>
              <a:defRPr sz="400"/>
            </a:lvl5pPr>
            <a:lvl6pPr marL="1028700" indent="0">
              <a:buNone/>
              <a:defRPr sz="400"/>
            </a:lvl6pPr>
            <a:lvl7pPr marL="1234440" indent="0">
              <a:buNone/>
              <a:defRPr sz="400"/>
            </a:lvl7pPr>
            <a:lvl8pPr marL="1440180" indent="0">
              <a:buNone/>
              <a:defRPr sz="400"/>
            </a:lvl8pPr>
            <a:lvl9pPr marL="1645920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0C80-9ACC-4015-AC28-2E8A8CE2AFD2}" type="datetimeFigureOut">
              <a:rPr lang="en-GB" smtClean="0"/>
              <a:t>15/07/2014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3FEC-B73E-44A7-B24B-4B1F1BEB8C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2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301" y="1814672"/>
            <a:ext cx="2765108" cy="214232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3301" y="231635"/>
            <a:ext cx="2765108" cy="1555433"/>
          </a:xfrm>
        </p:spPr>
        <p:txBody>
          <a:bodyPr/>
          <a:lstStyle>
            <a:lvl1pPr marL="0" indent="0">
              <a:buNone/>
              <a:defRPr sz="1400"/>
            </a:lvl1pPr>
            <a:lvl2pPr marL="205740" indent="0">
              <a:buNone/>
              <a:defRPr sz="1300"/>
            </a:lvl2pPr>
            <a:lvl3pPr marL="411480" indent="0">
              <a:buNone/>
              <a:defRPr sz="1100"/>
            </a:lvl3pPr>
            <a:lvl4pPr marL="617220" indent="0">
              <a:buNone/>
              <a:defRPr sz="900"/>
            </a:lvl4pPr>
            <a:lvl5pPr marL="822960" indent="0">
              <a:buNone/>
              <a:defRPr sz="900"/>
            </a:lvl5pPr>
            <a:lvl6pPr marL="1028700" indent="0">
              <a:buNone/>
              <a:defRPr sz="900"/>
            </a:lvl6pPr>
            <a:lvl7pPr marL="1234440" indent="0">
              <a:buNone/>
              <a:defRPr sz="900"/>
            </a:lvl7pPr>
            <a:lvl8pPr marL="1440180" indent="0">
              <a:buNone/>
              <a:defRPr sz="900"/>
            </a:lvl8pPr>
            <a:lvl9pPr marL="1645920" indent="0">
              <a:buNone/>
              <a:defRPr sz="9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3301" y="2028904"/>
            <a:ext cx="2765108" cy="304245"/>
          </a:xfrm>
        </p:spPr>
        <p:txBody>
          <a:bodyPr/>
          <a:lstStyle>
            <a:lvl1pPr marL="0" indent="0">
              <a:buNone/>
              <a:defRPr sz="600"/>
            </a:lvl1pPr>
            <a:lvl2pPr marL="205740" indent="0">
              <a:buNone/>
              <a:defRPr sz="500"/>
            </a:lvl2pPr>
            <a:lvl3pPr marL="411480" indent="0">
              <a:buNone/>
              <a:defRPr sz="500"/>
            </a:lvl3pPr>
            <a:lvl4pPr marL="617220" indent="0">
              <a:buNone/>
              <a:defRPr sz="400"/>
            </a:lvl4pPr>
            <a:lvl5pPr marL="822960" indent="0">
              <a:buNone/>
              <a:defRPr sz="400"/>
            </a:lvl5pPr>
            <a:lvl6pPr marL="1028700" indent="0">
              <a:buNone/>
              <a:defRPr sz="400"/>
            </a:lvl6pPr>
            <a:lvl7pPr marL="1234440" indent="0">
              <a:buNone/>
              <a:defRPr sz="400"/>
            </a:lvl7pPr>
            <a:lvl8pPr marL="1440180" indent="0">
              <a:buNone/>
              <a:defRPr sz="400"/>
            </a:lvl8pPr>
            <a:lvl9pPr marL="1645920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0C80-9ACC-4015-AC28-2E8A8CE2AFD2}" type="datetimeFigureOut">
              <a:rPr lang="en-GB" smtClean="0"/>
              <a:t>15/07/2014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3FEC-B73E-44A7-B24B-4B1F1BEB8C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79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426" y="103816"/>
            <a:ext cx="4147662" cy="432065"/>
          </a:xfrm>
          <a:prstGeom prst="rect">
            <a:avLst/>
          </a:prstGeom>
        </p:spPr>
        <p:txBody>
          <a:bodyPr vert="horz" lIns="41148" tIns="20574" rIns="41148" bIns="205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426" y="604891"/>
            <a:ext cx="4147662" cy="1710856"/>
          </a:xfrm>
          <a:prstGeom prst="rect">
            <a:avLst/>
          </a:prstGeom>
        </p:spPr>
        <p:txBody>
          <a:bodyPr vert="horz" lIns="41148" tIns="20574" rIns="41148" bIns="205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0425" y="2402760"/>
            <a:ext cx="1075320" cy="138021"/>
          </a:xfrm>
          <a:prstGeom prst="rect">
            <a:avLst/>
          </a:prstGeom>
        </p:spPr>
        <p:txBody>
          <a:bodyPr vert="horz" lIns="41148" tIns="20574" rIns="41148" bIns="20574" rtlCol="0" anchor="ctr"/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D0C80-9ACC-4015-AC28-2E8A8CE2AFD2}" type="datetimeFigureOut">
              <a:rPr lang="en-GB" smtClean="0"/>
              <a:t>15/07/2014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76" y="2402760"/>
            <a:ext cx="1459362" cy="138021"/>
          </a:xfrm>
          <a:prstGeom prst="rect">
            <a:avLst/>
          </a:prstGeom>
        </p:spPr>
        <p:txBody>
          <a:bodyPr vert="horz" lIns="41148" tIns="20574" rIns="41148" bIns="20574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768" y="2402760"/>
            <a:ext cx="1075320" cy="138021"/>
          </a:xfrm>
          <a:prstGeom prst="rect">
            <a:avLst/>
          </a:prstGeom>
        </p:spPr>
        <p:txBody>
          <a:bodyPr vert="horz" lIns="41148" tIns="20574" rIns="41148" bIns="20574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D3FEC-B73E-44A7-B24B-4B1F1BEB8C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18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" indent="-154305" algn="l" defTabSz="41148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8" indent="-128588" algn="l" defTabSz="411480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02870" algn="l" defTabSz="41148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indent="-102870" algn="l" defTabSz="411480" rtl="0" eaLnBrk="1" latinLnBrk="0" hangingPunct="1">
        <a:spcBef>
          <a:spcPct val="20000"/>
        </a:spcBef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" indent="-102870" algn="l" defTabSz="411480" rtl="0" eaLnBrk="1" latinLnBrk="0" hangingPunct="1">
        <a:spcBef>
          <a:spcPct val="20000"/>
        </a:spcBef>
        <a:buFont typeface="Arial" pitchFamily="34" charset="0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" indent="-102870" algn="l" defTabSz="411480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411480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02870" algn="l" defTabSz="411480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" indent="-102870" algn="l" defTabSz="411480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" algn="l" defTabSz="4114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algn="l" defTabSz="4114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" algn="l" defTabSz="4114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algn="l" defTabSz="4114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algn="l" defTabSz="4114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" algn="l" defTabSz="4114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algn="l" defTabSz="4114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" algn="l" defTabSz="4114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4"/>
            <a:ext cx="4608513" cy="25867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72" y="72058"/>
            <a:ext cx="1947852" cy="523220"/>
          </a:xfrm>
          <a:prstGeom prst="rect">
            <a:avLst/>
          </a:prstGeom>
          <a:solidFill>
            <a:srgbClr val="FB1C05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1) What university did       Catherine attend?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0303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08512" cy="2592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016" y="144066"/>
            <a:ext cx="259228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10) What was the powder they found on Gemma's hands?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449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" y="0"/>
            <a:ext cx="4601086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16224" y="1800250"/>
            <a:ext cx="230187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GB" sz="1200" b="1" dirty="0" smtClean="0"/>
              <a:t>100) When Cat asked Vincent &amp; Gabe to pick a number between 1 &amp; 10 - what did they choose?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605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92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4216" y="1944266"/>
            <a:ext cx="2519883" cy="523220"/>
          </a:xfrm>
          <a:prstGeom prst="rect">
            <a:avLst/>
          </a:prstGeom>
          <a:solidFill>
            <a:srgbClr val="00823B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101) Who are Cat &amp; Gabe pretending to be at this event?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9778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2"/>
            <a:ext cx="4608513" cy="25831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4056" y="2160288"/>
            <a:ext cx="3907288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102) What police station did they take Vincent to?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604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9"/>
            <a:ext cx="4608513" cy="25885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016" y="2160290"/>
            <a:ext cx="4248471" cy="261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1100" b="1" dirty="0" smtClean="0"/>
              <a:t>103) What photos did Gabe show cat in relation to Vincent’s arrest?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1934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9"/>
            <a:ext cx="4608513" cy="25885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4176" y="1872258"/>
            <a:ext cx="2879923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104) What is the name of the lawyer Gabe arranged for Cat?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2484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"/>
            <a:ext cx="4608513" cy="2591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4216" y="1944266"/>
            <a:ext cx="2519883" cy="523220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105) What song did Vincent play for their bathtub dance?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5531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9"/>
            <a:ext cx="4608513" cy="25786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0120" y="1944266"/>
            <a:ext cx="3456384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106) What is the name of the ex-con that Gabe said Bob Reynolds had paid money to?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38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837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6784" y="2088282"/>
            <a:ext cx="3774944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107) What is the name of this FBI Special Agent?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1254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7"/>
            <a:ext cx="4608513" cy="25831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844" y="72058"/>
            <a:ext cx="2015827" cy="738664"/>
          </a:xfrm>
          <a:prstGeom prst="rect">
            <a:avLst/>
          </a:prstGeom>
          <a:solidFill>
            <a:srgbClr val="8A1FA7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108) What is the name of the FBI agent that Cat &amp; Vincent rescued?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33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08512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288" y="2160290"/>
            <a:ext cx="3373937" cy="307777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109) What is the name of Heathers Fiancé?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0560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" y="0"/>
            <a:ext cx="4605539" cy="2592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08" y="109339"/>
            <a:ext cx="1440160" cy="138499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11) What were Cat's moms papers about that she left for JT to pass to Vincent to read?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9286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" y="0"/>
            <a:ext cx="4606443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4216" y="2160290"/>
            <a:ext cx="2467278" cy="307777"/>
          </a:xfrm>
          <a:prstGeom prst="rect">
            <a:avLst/>
          </a:prstGeom>
          <a:solidFill>
            <a:srgbClr val="4BD0FF"/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110) Who kidnapped Heather?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3450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"/>
            <a:ext cx="4608513" cy="25922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12168" y="1944266"/>
            <a:ext cx="2952328" cy="523220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111) What is Cat's challenge question on the "Find Your Phone" App?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6312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5"/>
            <a:ext cx="4608513" cy="25822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08" y="2160290"/>
            <a:ext cx="3071610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112) What is the name of this witness?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4782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92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6184" y="1944266"/>
            <a:ext cx="2879923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113) What names are Cat &amp; Vincent given in witness protection?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4523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7"/>
            <a:ext cx="4608513" cy="2579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413" y="144066"/>
            <a:ext cx="2159843" cy="7386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114) What is the number &amp; street name of their witness protection house?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3630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0"/>
            <a:ext cx="4608513" cy="25849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016" y="2160290"/>
            <a:ext cx="3193759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115) What are the names of this couple?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1630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4296" y="1944266"/>
            <a:ext cx="1656184" cy="523220"/>
          </a:xfrm>
          <a:prstGeom prst="rect">
            <a:avLst/>
          </a:prstGeom>
          <a:solidFill>
            <a:srgbClr val="FFFF33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116) Where are Tess &amp; JT Shopping?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1030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0"/>
            <a:ext cx="4608513" cy="25849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0160" y="2160290"/>
            <a:ext cx="3103670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117) What is the name of this Stripper?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7680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2220" y="2160290"/>
            <a:ext cx="3864071" cy="307777"/>
          </a:xfrm>
          <a:prstGeom prst="rect">
            <a:avLst/>
          </a:prstGeom>
          <a:solidFill>
            <a:srgbClr val="FB7133"/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118) What did Vincent say was wrong with Gabe?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9013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0200" y="1978489"/>
            <a:ext cx="2664296" cy="523220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119) Where was Gabe sitting &amp; waiting for Vincent to find him?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6863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92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2328" y="144066"/>
            <a:ext cx="1512168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12) How much did JT say that Cat owed him for a Lumbar Pack?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1285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0519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040" y="2160290"/>
            <a:ext cx="4075988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120) What did the government agents do to save JT?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6784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5"/>
            <a:ext cx="4608513" cy="2584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8272" y="72058"/>
            <a:ext cx="2088232" cy="73866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13) What did Vincent say was the nickname for his army buddy Ray?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4881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9"/>
            <a:ext cx="4608513" cy="2588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2108" y="1944266"/>
            <a:ext cx="2664296" cy="523220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14) What did Vincent jokingly call the letter that Cat had sent him?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0368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608513" cy="2583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2248" y="1740559"/>
            <a:ext cx="2160240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15) What was the name of the judge that was killed by a car in a hit &amp; run?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4393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92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032" y="73089"/>
            <a:ext cx="3888432" cy="276999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16) What are the names of Iris Sodkovic's younger sisters?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41266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92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5113" y="144066"/>
            <a:ext cx="1656184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17) When Vincent gives Cat his phone number for the first time, how many days did he say it was valid for?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7950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5"/>
            <a:ext cx="4608513" cy="2584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8112" y="109339"/>
            <a:ext cx="3557771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18) Whose watch did Vincent find in S01E04?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4845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7"/>
            <a:ext cx="4608513" cy="25831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016" y="144066"/>
            <a:ext cx="1656184" cy="7386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19) What did JT use to buy Vincent the book he wanted?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8163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"/>
            <a:ext cx="4608513" cy="2589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3275" y="72058"/>
            <a:ext cx="228979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2) In which hotel was Ashley Webber found dead?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8573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92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028" y="144065"/>
            <a:ext cx="4104455" cy="276999"/>
          </a:xfrm>
          <a:prstGeom prst="rect">
            <a:avLst/>
          </a:prstGeom>
          <a:solidFill>
            <a:srgbClr val="93150B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20) What did the note say that Vincent left with his blood?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7417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92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016" y="144066"/>
            <a:ext cx="1872208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21) When JT &amp; Vincent were out walking why did JT say to Vincent he wasn't asking Sara out?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4338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83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032" y="216074"/>
            <a:ext cx="158417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22) What did Heather ask Evan to bring to Cat's birthday party?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8717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6"/>
            <a:ext cx="4608513" cy="2587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8272" y="107273"/>
            <a:ext cx="2088232" cy="7386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23) What is the name of the lady Evan met via his online dating site?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1265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"/>
            <a:ext cx="4608513" cy="2589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024" y="216074"/>
            <a:ext cx="1008112" cy="1169551"/>
          </a:xfrm>
          <a:prstGeom prst="rect">
            <a:avLst/>
          </a:prstGeom>
          <a:solidFill>
            <a:srgbClr val="93150B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24) What apartment number does Cat live at?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1434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"/>
            <a:ext cx="4608513" cy="2591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6304" y="144066"/>
            <a:ext cx="1728192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25) What club did JT say he was president of in S01E06?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860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"/>
            <a:ext cx="4608513" cy="2591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2368" y="72058"/>
            <a:ext cx="1224136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26) What did Vincent pay this man for a newspaper?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8314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92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08" y="72058"/>
            <a:ext cx="29523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27) What was Vincent's dad's name?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295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6"/>
            <a:ext cx="4608513" cy="2587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3766" y="1296193"/>
            <a:ext cx="1440160" cy="1169551"/>
          </a:xfrm>
          <a:prstGeom prst="rect">
            <a:avLst/>
          </a:prstGeom>
          <a:solidFill>
            <a:srgbClr val="D50519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28) At the fire-fighters calendar launch party what month was Mike Strickland?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5342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"/>
            <a:ext cx="4608513" cy="2590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946" y="1584226"/>
            <a:ext cx="1944216" cy="954107"/>
          </a:xfrm>
          <a:prstGeom prst="rect">
            <a:avLst/>
          </a:prstGeom>
          <a:solidFill>
            <a:srgbClr val="CEF65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29) How did Brooke describe the green bridesmaid dress that Cat tried on?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3347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89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0280" y="72058"/>
            <a:ext cx="1944216" cy="738664"/>
          </a:xfrm>
          <a:prstGeom prst="rect">
            <a:avLst/>
          </a:prstGeom>
          <a:solidFill>
            <a:srgbClr val="C0F31D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3) The first time JT met Cat &amp; Tess what did he assume they wanted?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0055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9"/>
            <a:ext cx="4608513" cy="25809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0280" y="1440210"/>
            <a:ext cx="1944217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30) What was the name of Evan’s new intern who then attempted to kill him?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3086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"/>
            <a:ext cx="4608513" cy="2591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0240" y="72058"/>
            <a:ext cx="2232248" cy="523220"/>
          </a:xfrm>
          <a:prstGeom prst="rect">
            <a:avLst/>
          </a:prstGeom>
          <a:solidFill>
            <a:srgbClr val="D50519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31) What nicknames did Jake Riley give Cat &amp; Tess?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2849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92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016" y="1944266"/>
            <a:ext cx="201622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32) What is the name of Jake Riley's Manager?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5294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" y="0"/>
            <a:ext cx="4602399" cy="2592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016" y="1944266"/>
            <a:ext cx="432048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33) What colour notebook did JT say that Vincent saw Vanessa Chandler making notes in?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8550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4"/>
            <a:ext cx="4608513" cy="25867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016" y="2160290"/>
            <a:ext cx="42484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34) What is the name of the rat JT snagged from the university?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4251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5"/>
            <a:ext cx="4608513" cy="2582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032" y="144066"/>
            <a:ext cx="208823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35) What is the name of this matchmaker?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37401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608513" cy="2584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024" y="166021"/>
            <a:ext cx="1152128" cy="830997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36) What song did Catherine &amp; Vincent first dance to?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6754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92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08" y="72058"/>
            <a:ext cx="3168351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b="1" dirty="0" smtClean="0"/>
              <a:t>37) What did Evan tell Heather to get from the car when they found Cat lying on the road?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42145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"/>
            <a:ext cx="4608513" cy="25827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2248" y="1944266"/>
            <a:ext cx="2301875" cy="52322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r>
              <a:rPr lang="en-GB" sz="1400" b="1" dirty="0" smtClean="0"/>
              <a:t>38) What is the name of this guy who was stalking Alex?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8035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2"/>
            <a:ext cx="4608513" cy="25815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550" y="2123486"/>
            <a:ext cx="3887411" cy="307777"/>
          </a:xfrm>
          <a:prstGeom prst="rect">
            <a:avLst/>
          </a:prstGeom>
          <a:solidFill>
            <a:srgbClr val="FF3399"/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39) What song did Heather sing alone at Karaoke?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025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0"/>
            <a:ext cx="4608513" cy="2584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022" y="1978489"/>
            <a:ext cx="421246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4) What was the name of the FBI agent Cat met in the subway to handover the contaminated DNA sample?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0309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826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8033" y="144066"/>
            <a:ext cx="1584175" cy="523220"/>
          </a:xfrm>
          <a:prstGeom prst="rect">
            <a:avLst/>
          </a:prstGeom>
          <a:solidFill>
            <a:srgbClr val="D2A942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40) What is the name of this man?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4591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9"/>
            <a:ext cx="4608513" cy="25773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6104" y="2016274"/>
            <a:ext cx="2880320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200" b="1" dirty="0" smtClean="0"/>
              <a:t>41) What is the name of the girl that died on Evan’s operating table back in the UK?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8409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9"/>
            <a:ext cx="4608513" cy="2579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316" y="2088282"/>
            <a:ext cx="4320480" cy="307777"/>
          </a:xfrm>
          <a:prstGeom prst="rect">
            <a:avLst/>
          </a:prstGeom>
          <a:solidFill>
            <a:srgbClr val="FF3399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42)  What song did Cat, Heather &amp; Tess sing at Karaoke?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5594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5"/>
            <a:ext cx="4608513" cy="25844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7960" y="72058"/>
            <a:ext cx="2854949" cy="307777"/>
          </a:xfrm>
          <a:prstGeom prst="rect">
            <a:avLst/>
          </a:prstGeom>
          <a:solidFill>
            <a:srgbClr val="85097F"/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43) What is Joe Bishops wife called?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9034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" y="0"/>
            <a:ext cx="4601489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0380" y="72058"/>
            <a:ext cx="1944216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44) What did JT plan for Sara on Valentines day?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5633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7"/>
            <a:ext cx="4608513" cy="25831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08" y="144066"/>
            <a:ext cx="2037137" cy="523220"/>
          </a:xfrm>
          <a:prstGeom prst="rect">
            <a:avLst/>
          </a:prstGeom>
          <a:solidFill>
            <a:srgbClr val="008080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45) What hotel did Alex </a:t>
            </a:r>
            <a:r>
              <a:rPr lang="en-GB" sz="1400" b="1" dirty="0"/>
              <a:t> </a:t>
            </a:r>
            <a:r>
              <a:rPr lang="en-GB" sz="1400" b="1" dirty="0" smtClean="0"/>
              <a:t>tell Vincent to come to?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2125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08513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016" y="2088282"/>
            <a:ext cx="3252429" cy="307777"/>
          </a:xfrm>
          <a:prstGeom prst="rect">
            <a:avLst/>
          </a:prstGeom>
          <a:solidFill>
            <a:srgbClr val="D50519"/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46) How did Heather describe this outfit?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3949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9"/>
            <a:ext cx="4608513" cy="25773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024" y="1512218"/>
            <a:ext cx="1315837" cy="954107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47) What clubs did Darius tell Vincent that he promotes?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2524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1"/>
            <a:ext cx="4608513" cy="25804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130" y="1845836"/>
            <a:ext cx="1728192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48) What is the name of this man?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7645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846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08" y="1584225"/>
            <a:ext cx="1800200" cy="954107"/>
          </a:xfrm>
          <a:prstGeom prst="rect">
            <a:avLst/>
          </a:prstGeom>
          <a:solidFill>
            <a:srgbClr val="85097F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49) What colour dress did Cat wear to Joe Bishops Award Ceremony/Party?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9880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7"/>
            <a:ext cx="4608513" cy="2587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0280" y="1486109"/>
            <a:ext cx="1944216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5) How many cases did Cat tell Vincent she had found of him helping people around the city?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1068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80320" y="148085"/>
            <a:ext cx="158417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50) What is the name of this man?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7407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3"/>
            <a:ext cx="4608513" cy="25819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6184" y="2160290"/>
            <a:ext cx="2853089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51) What is Vincent’s middle name?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2509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" y="0"/>
            <a:ext cx="4604210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2128" y="72058"/>
            <a:ext cx="3266022" cy="307777"/>
          </a:xfrm>
          <a:prstGeom prst="rect">
            <a:avLst/>
          </a:prstGeom>
          <a:solidFill>
            <a:srgbClr val="D50519"/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52) </a:t>
            </a:r>
            <a:r>
              <a:rPr lang="en-GB" sz="1400" b="1" dirty="0" smtClean="0"/>
              <a:t>What is this medieval weapon called?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8179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608513" cy="258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017" y="144066"/>
            <a:ext cx="1656183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53) What is the name of this man?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2385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56" y="-22460"/>
            <a:ext cx="4604210" cy="26148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694" y="72058"/>
            <a:ext cx="4059509" cy="30777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54) What is the name of the new medical examiner?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6221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"/>
            <a:ext cx="4608513" cy="25895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028" y="2160290"/>
            <a:ext cx="4104455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b="1" dirty="0" smtClean="0"/>
              <a:t>55) Why did Cat's mom wear a necklace with a Chimera on it?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6010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0"/>
            <a:ext cx="4608513" cy="25849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8312" y="72058"/>
            <a:ext cx="1728192" cy="1169551"/>
          </a:xfrm>
          <a:prstGeom prst="rect">
            <a:avLst/>
          </a:prstGeom>
          <a:solidFill>
            <a:srgbClr val="1A9225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56) What flowers did Catherine take to her moms grave on the 10yr anniversary of her death?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0558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"/>
            <a:ext cx="4608513" cy="25922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186" y="2232298"/>
            <a:ext cx="4072140" cy="307777"/>
          </a:xfrm>
          <a:prstGeom prst="rect">
            <a:avLst/>
          </a:prstGeom>
          <a:solidFill>
            <a:srgbClr val="D50519"/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57) What are Cat &amp; Vincent called on their fake ID's?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4010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" y="0"/>
            <a:ext cx="4606443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08" y="2113269"/>
            <a:ext cx="2701702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58) Where is this swimming pool?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1591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2"/>
            <a:ext cx="4608513" cy="25852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6064" y="1944266"/>
            <a:ext cx="3096344" cy="523220"/>
          </a:xfrm>
          <a:prstGeom prst="rect">
            <a:avLst/>
          </a:prstGeom>
          <a:solidFill>
            <a:srgbClr val="FF9FDF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59) What is the name of this town that Cat &amp; Vincent visited for the day?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5935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"/>
            <a:ext cx="4608513" cy="2592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08" y="2170162"/>
            <a:ext cx="31683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6) How many brothers does Tess have?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1558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92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7987" y="2160290"/>
            <a:ext cx="4176465" cy="276999"/>
          </a:xfrm>
          <a:prstGeom prst="rect">
            <a:avLst/>
          </a:prstGeom>
          <a:solidFill>
            <a:srgbClr val="0CAC04"/>
          </a:solidFill>
        </p:spPr>
        <p:txBody>
          <a:bodyPr wrap="square">
            <a:spAutoFit/>
          </a:bodyPr>
          <a:lstStyle/>
          <a:p>
            <a:r>
              <a:rPr lang="en-GB" sz="1200" b="1" dirty="0" smtClean="0"/>
              <a:t>60) What were the last 5 words spoken at the end of Season 1?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3573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608513" cy="25823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024" y="1944266"/>
            <a:ext cx="251988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61) At the start of S2 what time was it when Cat called JT?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3882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"/>
            <a:ext cx="4608513" cy="2591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4035" y="1944266"/>
            <a:ext cx="3960441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62) Where did Cat head off to when facial recognition got a hit on Vincent at the start of S2?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3042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" y="0"/>
            <a:ext cx="4605539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7965" y="144066"/>
            <a:ext cx="3572581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63) What are Vincent’s cufflinks made out of?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4030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890" y="144066"/>
            <a:ext cx="4122732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64) How many tranq darts did it take to stop Vincent?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6863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1"/>
            <a:ext cx="4608513" cy="25862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272" y="2016274"/>
            <a:ext cx="2448271" cy="461665"/>
          </a:xfrm>
          <a:prstGeom prst="rect">
            <a:avLst/>
          </a:prstGeom>
          <a:solidFill>
            <a:srgbClr val="D50519"/>
          </a:solidFill>
        </p:spPr>
        <p:txBody>
          <a:bodyPr wrap="square">
            <a:spAutoFit/>
          </a:bodyPr>
          <a:lstStyle/>
          <a:p>
            <a:r>
              <a:rPr lang="en-GB" sz="1200" b="1" dirty="0" smtClean="0"/>
              <a:t>65) How many years ago did JT tell Vincent this photo was taken?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5570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" y="0"/>
            <a:ext cx="4607344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016" y="2088282"/>
            <a:ext cx="3127395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66) What is the name of this geneticist?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5731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6"/>
            <a:ext cx="4608513" cy="25872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261" y="2160290"/>
            <a:ext cx="3897990" cy="307777"/>
          </a:xfrm>
          <a:prstGeom prst="rect">
            <a:avLst/>
          </a:prstGeom>
          <a:solidFill>
            <a:srgbClr val="D50519"/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67) What law firm did Thomas Chandler work for?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8734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0"/>
            <a:ext cx="4608513" cy="25849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16224" y="1872258"/>
            <a:ext cx="2520279" cy="461665"/>
          </a:xfrm>
          <a:prstGeom prst="rect">
            <a:avLst/>
          </a:prstGeom>
          <a:solidFill>
            <a:srgbClr val="FF3300"/>
          </a:solidFill>
        </p:spPr>
        <p:txBody>
          <a:bodyPr wrap="square">
            <a:spAutoFit/>
          </a:bodyPr>
          <a:lstStyle/>
          <a:p>
            <a:r>
              <a:rPr lang="en-GB" sz="1200" b="1" dirty="0" smtClean="0"/>
              <a:t>68) What did JT say that Vincent can now do to heighten specific senses?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1356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"/>
            <a:ext cx="4608513" cy="25895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016" y="2088282"/>
            <a:ext cx="3405163" cy="307777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69) What bridge did Vincent take to Rikers?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8947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664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040" y="2232298"/>
            <a:ext cx="396044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7) Where is this picture of Cat &amp; Heather taken?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8369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7"/>
            <a:ext cx="4608513" cy="2579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016" y="144066"/>
            <a:ext cx="2301875" cy="738664"/>
          </a:xfrm>
          <a:prstGeom prst="rect">
            <a:avLst/>
          </a:prstGeom>
          <a:solidFill>
            <a:srgbClr val="008080"/>
          </a:solidFill>
        </p:spPr>
        <p:txBody>
          <a:bodyPr>
            <a:spAutoFit/>
          </a:bodyPr>
          <a:lstStyle/>
          <a:p>
            <a:r>
              <a:rPr lang="en-GB" sz="1400" b="1" dirty="0" smtClean="0"/>
              <a:t>70) What was the name of the Doctor that Vincent pretended to be in S02E02?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4026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08" y="72058"/>
            <a:ext cx="2735907" cy="523220"/>
          </a:xfrm>
          <a:prstGeom prst="rect">
            <a:avLst/>
          </a:prstGeom>
          <a:solidFill>
            <a:srgbClr val="FFDB69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71) What facts did Vincent say he remembered about the 90's?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6868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040" y="2160290"/>
            <a:ext cx="4059573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72) What was Catherine’s password for her car GPS?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3832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5"/>
            <a:ext cx="4608513" cy="25844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016" y="72057"/>
            <a:ext cx="4248472" cy="253916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r>
              <a:rPr lang="en-GB" sz="1050" b="1" dirty="0" smtClean="0"/>
              <a:t>73) What is the name of this girl that Vincent arranged to meet at a club?</a:t>
            </a:r>
            <a:endParaRPr lang="en-GB" sz="1050" b="1" dirty="0"/>
          </a:p>
        </p:txBody>
      </p:sp>
    </p:spTree>
    <p:extLst>
      <p:ext uri="{BB962C8B-B14F-4D97-AF65-F5344CB8AC3E}">
        <p14:creationId xmlns:p14="http://schemas.microsoft.com/office/powerpoint/2010/main" val="1177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" y="0"/>
            <a:ext cx="4604210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16224" y="144066"/>
            <a:ext cx="2439642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74) What is this Agents name?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40322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9"/>
            <a:ext cx="4608513" cy="25900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08" y="72058"/>
            <a:ext cx="3580404" cy="307777"/>
          </a:xfrm>
          <a:prstGeom prst="rect">
            <a:avLst/>
          </a:prstGeom>
          <a:solidFill>
            <a:srgbClr val="FF0066"/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75) What new job did Heather land in Miami?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2359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2446" y="72058"/>
            <a:ext cx="2159843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76) Why was this painting called "Friday at Five"?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6847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08512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4077" y="1958055"/>
            <a:ext cx="324035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77) A painting by which artist did Cat tell Nigel Clifton she had spilt red wine on?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9760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"/>
            <a:ext cx="4608513" cy="25827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0381" y="2016274"/>
            <a:ext cx="316835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b="1" dirty="0" smtClean="0"/>
              <a:t>78) What 3 things did Vincent tell Catherine he had remembered at the end of S02E03?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0425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9"/>
            <a:ext cx="4608513" cy="25778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09" y="72058"/>
            <a:ext cx="180019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79) What is the name of this pyromaniac?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4226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89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79" y="72057"/>
            <a:ext cx="1224136" cy="116955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8) What is the name of this man drinking from Cat's fridge?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6468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"/>
            <a:ext cx="4608513" cy="25854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2248" y="1728242"/>
            <a:ext cx="2301875" cy="738664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r>
              <a:rPr lang="en-GB" sz="1400" b="1" dirty="0" smtClean="0"/>
              <a:t>80) What does Aaron call Cat &amp; Vincent when they visit him at the fire station?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390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"/>
            <a:ext cx="4608513" cy="25922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4961" y="2232298"/>
            <a:ext cx="3978590" cy="307777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81) What are the names of Vincent’s two brothers?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8624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" y="0"/>
            <a:ext cx="4597438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1120" y="2160290"/>
            <a:ext cx="3706271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82) What is the name of Vincent's army buddy?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4097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6"/>
            <a:ext cx="4608513" cy="2584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8152" y="2160290"/>
            <a:ext cx="3095947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83) What is the name of this journalist?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7293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" y="0"/>
            <a:ext cx="4607344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016" y="72058"/>
            <a:ext cx="2301875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en-GB" sz="1400" b="1" dirty="0" smtClean="0"/>
              <a:t>84) What time each night did Tori turn off the alarm to go out on the Balcony?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386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9"/>
            <a:ext cx="4608513" cy="25786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016" y="1944266"/>
            <a:ext cx="3023939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85) What is the name of this place that Vincent took Tori to lure her dad?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1409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4"/>
            <a:ext cx="4608513" cy="25867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08" y="144066"/>
            <a:ext cx="2746393" cy="307777"/>
          </a:xfrm>
          <a:prstGeom prst="rect">
            <a:avLst/>
          </a:prstGeom>
          <a:solidFill>
            <a:srgbClr val="FA5206"/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86) Where is Bob Reynolds house?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7115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"/>
            <a:ext cx="4608513" cy="25854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016" y="1512218"/>
            <a:ext cx="2301875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en-GB" sz="1400" b="1" dirty="0" smtClean="0"/>
              <a:t>87) What "code word" did Cat &amp; Vincent use when they visited Bob Reynolds house to see if he was lying?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2907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" y="0"/>
            <a:ext cx="4608513" cy="25890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322" y="2160290"/>
            <a:ext cx="4159728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88) Where is this? (Building  Name, Number &amp; Street)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8399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043"/>
            <a:ext cx="4608513" cy="25964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08" y="72058"/>
            <a:ext cx="302314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89) What is the name of this lady that Cat impersonates for the FBI?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7940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608513" cy="2587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093" y="144066"/>
            <a:ext cx="4262325" cy="307777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9) What ballet company did Gemma Parker work for?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2880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08" y="1512218"/>
            <a:ext cx="1511771" cy="95410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90) What sign did Cat to give to this man with a gothic neck tattoo?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0956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2"/>
            <a:ext cx="4608513" cy="25836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024" y="144066"/>
            <a:ext cx="2331023" cy="307777"/>
          </a:xfrm>
          <a:prstGeom prst="rect">
            <a:avLst/>
          </a:prstGeom>
          <a:solidFill>
            <a:srgbClr val="4BD0FF"/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91) What is this mans name?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8294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" y="0"/>
            <a:ext cx="4600178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09" y="2016274"/>
            <a:ext cx="2808311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1200" b="1" dirty="0" smtClean="0"/>
              <a:t>92) What was the theme of the "celebrity cooking class" that Cat hosted?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40002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"/>
            <a:ext cx="4608513" cy="2591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016" y="2160290"/>
            <a:ext cx="3339247" cy="307777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93) What grant did JT believe he had won?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6090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0"/>
            <a:ext cx="4608513" cy="25849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605" y="72058"/>
            <a:ext cx="4186980" cy="307777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94) What was the name of Dana &amp; Sam Landon’s son?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187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9"/>
            <a:ext cx="4608513" cy="25781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08" y="2232298"/>
            <a:ext cx="4464495" cy="276999"/>
          </a:xfrm>
          <a:prstGeom prst="rect">
            <a:avLst/>
          </a:prstGeom>
          <a:solidFill>
            <a:srgbClr val="FF3399"/>
          </a:solidFill>
        </p:spPr>
        <p:txBody>
          <a:bodyPr wrap="square">
            <a:spAutoFit/>
          </a:bodyPr>
          <a:lstStyle/>
          <a:p>
            <a:r>
              <a:rPr lang="en-GB" sz="1200" b="1" dirty="0" smtClean="0"/>
              <a:t>95) Where were Sam &amp; Dana going to renew their wedding vows?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3872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8513" cy="2592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4239" y="2160290"/>
            <a:ext cx="4100033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96) Who did JT say that Cat &amp; Vincent look like here?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6164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"/>
            <a:ext cx="4608513" cy="25917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4176" y="2160290"/>
            <a:ext cx="289835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97) What is the name of this doctor?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661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5"/>
            <a:ext cx="4608513" cy="25844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066" y="144066"/>
            <a:ext cx="273978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98) What is the name of this man?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6442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"/>
            <a:ext cx="4608513" cy="25827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016" y="2160290"/>
            <a:ext cx="2739789" cy="30777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GB" sz="1400" b="1" dirty="0" smtClean="0"/>
              <a:t>99) What is the name of this man?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4605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1627</Words>
  <Application>Microsoft Office PowerPoint</Application>
  <PresentationFormat>Custom</PresentationFormat>
  <Paragraphs>120</Paragraphs>
  <Slides>120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</dc:creator>
  <cp:lastModifiedBy>Angie</cp:lastModifiedBy>
  <cp:revision>38</cp:revision>
  <dcterms:created xsi:type="dcterms:W3CDTF">2014-07-13T12:04:22Z</dcterms:created>
  <dcterms:modified xsi:type="dcterms:W3CDTF">2014-07-15T21:55:57Z</dcterms:modified>
</cp:coreProperties>
</file>